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ABEE3C-0179-465C-A3D5-0D256AF94FC4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7E1C44-C9AB-4760-9845-0DC7239FA43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002060"/>
                </a:solidFill>
              </a:rPr>
              <a:t>ความซื่อสัตย์สุจริต</a:t>
            </a:r>
            <a:endParaRPr lang="th-TH" sz="7200" b="1" dirty="0">
              <a:solidFill>
                <a:srgbClr val="00206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631032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0070C0"/>
                </a:solidFill>
              </a:rPr>
              <a:t>สำนักงานปศุสัตว์จังหวัดปราจีนบุรี</a:t>
            </a:r>
            <a:br>
              <a:rPr lang="th-TH" sz="4800" b="1" dirty="0" smtClean="0">
                <a:solidFill>
                  <a:srgbClr val="0070C0"/>
                </a:solidFill>
              </a:rPr>
            </a:br>
            <a:r>
              <a:rPr lang="th-TH" sz="4800" b="1" dirty="0" smtClean="0">
                <a:solidFill>
                  <a:srgbClr val="0070C0"/>
                </a:solidFill>
              </a:rPr>
              <a:t>                </a:t>
            </a:r>
            <a:r>
              <a:rPr lang="th-TH" sz="4800" b="1" dirty="0" smtClean="0">
                <a:solidFill>
                  <a:srgbClr val="00B0F0"/>
                </a:solidFill>
              </a:rPr>
              <a:t>แผนพัฒนาบุคลากร รอบ 1/2564</a:t>
            </a:r>
            <a:endParaRPr lang="th-TH" sz="4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9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ความซื่อสัตย์สุจริต </a:t>
            </a:r>
            <a:r>
              <a:rPr lang="th-TH" sz="6600" dirty="0" smtClean="0">
                <a:solidFill>
                  <a:srgbClr val="0070C0"/>
                </a:solidFill>
              </a:rPr>
              <a:t>เป็นลักษณะ</a:t>
            </a:r>
            <a:r>
              <a:rPr lang="th-TH" sz="6600" dirty="0">
                <a:solidFill>
                  <a:srgbClr val="0070C0"/>
                </a:solidFill>
              </a:rPr>
              <a:t>นิสัยที่ดีที่ควรประพฤติปฏิบัติในการประกอบอาชีพคุณธรรมสำคัญที่ช่วยให้การทำงานประสบความสำเร็จ</a:t>
            </a:r>
            <a:endParaRPr lang="th-TH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8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800" b="1" dirty="0">
                <a:solidFill>
                  <a:srgbClr val="0070C0"/>
                </a:solidFill>
              </a:rPr>
              <a:t>ความซื่อสัตย์สุจริต</a:t>
            </a:r>
            <a:r>
              <a:rPr lang="th-TH" sz="4400" dirty="0">
                <a:solidFill>
                  <a:srgbClr val="0070C0"/>
                </a:solidFill>
              </a:rPr>
              <a:t> หมายถึง ผู้ที่มีความประพฤติตรงต่อเวลา ต่อหน้าที่ และต่อวิชาชีพ มีความจริงใจ ไม่มีความลำเอียง ไม่ทุจริตคดโกง ทั้งทางตรงและทางอ้อม รู้หน้าที่การงานของตนเอง ปฏิบัติเต็มกำลังความสามารถ ด้วยความบริสุทธิ์ใจ</a:t>
            </a:r>
            <a:endParaRPr lang="th-TH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8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rgbClr val="0070C0"/>
                </a:solidFill>
                <a:effectLst/>
              </a:rPr>
              <a:t>ผู้ที่จะมีความซื่อสัตย์สุจริตได้ ต้องมีคุณธรรมประจำ กาย วาจา ใจ </a:t>
            </a:r>
            <a:r>
              <a:rPr lang="th-TH" sz="4800" dirty="0">
                <a:solidFill>
                  <a:srgbClr val="0070C0"/>
                </a:solidFill>
                <a:effectLst/>
              </a:rPr>
              <a:t>คือ</a:t>
            </a:r>
            <a:endParaRPr lang="th-TH" sz="4800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04800" y="2071389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๑) ผู้ที่มีสัจจะ</a:t>
            </a:r>
            <a:r>
              <a:rPr lang="th-TH" dirty="0"/>
              <a:t> คือผู้ที่มีความจริงใจ ซื่อสัตย์ต่อตนเอง และผู้อื่น เช่น จะคิด จะพูด จะทำ สิ่งใดก็ต้องทำสิ่งนั้นให้สำเร็จลุลวงไป</a:t>
            </a:r>
            <a:r>
              <a:rPr lang="th-TH" dirty="0" smtClean="0"/>
              <a:t>ด้วยดี </a:t>
            </a:r>
            <a:r>
              <a:rPr lang="th-TH" dirty="0"/>
              <a:t>สิ่งนั้นต้องเป็นความจริง มีประโยชน์กับตนเองผู้อื่น และ</a:t>
            </a:r>
            <a:r>
              <a:rPr lang="th-TH" dirty="0" smtClean="0"/>
              <a:t>ส่วนรวม </a:t>
            </a:r>
            <a:r>
              <a:rPr lang="th-TH" dirty="0"/>
              <a:t>จะประกอบกิจการใดๆ ก็มีความจริงจัง จริงใจ ต่อเนื่อง มีความซื่อตรงต่อเวลาต่อหน้าที่ มีความซื่อสัตย์สุจริต ไม่ทุจริตคดโกงทั้งทางตรงและทางอ้อม มีความประพฤติดีทั้งกาย วาจา ใจ ไม่สร้างความเดือดร้อนให้กับตนเอง ผู้อื่น องค์กร สังคม และประเทศชาติบ้านเมือง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6952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 </a:t>
            </a:r>
            <a:r>
              <a:rPr lang="th-TH" b="1" dirty="0"/>
              <a:t>๒) มีความเป็นธรรม</a:t>
            </a:r>
            <a:r>
              <a:rPr lang="th-TH" dirty="0"/>
              <a:t> เป็นผู้ที่รู้เหตุ รู้ผล รู้ผิด รู้ถูก รู้ชั่ว รู้ดี เข้าใจในธรรมชาติของมนุษย์ ย่อมทำถูกบ้าง ผิดบ้าง เพราะมีสติปัญญาแตกต่างกัน ผู้ที่มีใจเป็นกลาง ต้องส่งเสริมสนับสนุน ผู้ที่ทำถูกทำดีแล้วให้เจริญรุ่งเรืองต่อไป และให้โอกาสผู้ที่ทำผิดทำชั่ว โดยช่วยอบรมสั่งสอน ให้ปรับปรุงแก้ไขตนเอง ให้ละชั่วประพฤติดี ใครผิดก็ว่าไปตามผิด ใครถูกก็ว่าไปตามถูก นี้คือ คุณสมบัติของ ผู้ที่มีคุณธรรมประจำใจ คือ "ความเป็นธรรม"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618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/>
              </a:rPr>
              <a:t>๓) ไม่มีอคติ </a:t>
            </a:r>
            <a:r>
              <a:rPr lang="th-TH" dirty="0">
                <a:effectLst/>
              </a:rPr>
              <a:t>หมายถึง ไม่มีความลำเอียง ๔ ประการดังนี้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u="sng" dirty="0"/>
              <a:t>๑) ไม่ลำเอียงเพราะรัก </a:t>
            </a:r>
            <a:r>
              <a:rPr lang="th-TH" dirty="0"/>
              <a:t>หมายถึง คนที่เรารักทำความผิดเราก็ต้องตัดสินว่าผิด คนที่เรารักทำถูกเราก็ตัดสินว่าถูก เพราะมีความซื่อสัตย์ต่อตนเองและผู้อื่น</a:t>
            </a:r>
            <a:r>
              <a:rPr lang="th-TH" dirty="0"/>
              <a:t/>
            </a:r>
            <a:br>
              <a:rPr lang="th-TH" dirty="0"/>
            </a:br>
            <a:r>
              <a:rPr lang="th-TH" u="sng" dirty="0"/>
              <a:t>๒) ไม่ลำเอียงเพราะเกลียด </a:t>
            </a:r>
            <a:r>
              <a:rPr lang="th-TH" dirty="0"/>
              <a:t>คนที่เราเกลียดทำถูกเราต้องตัดสินว่าถูก คนที่เราเกลียดทำผิดเราก็ต้องตัดสินว่าผิด เพราะมีความซื่อสัตย์ต่อตนเองและผู้อื่น</a:t>
            </a:r>
            <a:r>
              <a:rPr lang="th-TH" dirty="0"/>
              <a:t/>
            </a:r>
            <a:br>
              <a:rPr lang="th-TH" dirty="0"/>
            </a:br>
            <a:r>
              <a:rPr lang="th-TH" u="sng" dirty="0"/>
              <a:t>๓) ไม่ลำเอียงเพราะกลัว </a:t>
            </a:r>
            <a:r>
              <a:rPr lang="th-TH" dirty="0"/>
              <a:t>ผู้ที่มีอำนาจทำผิด เราก็ต้องตัดสินว่าผิด ผู้ที่มีอำนาจมีอิทธิพลทำถูกเราก็ต้องตัดสินว่าถูก เพราะมีความซื่อสัตย์ต่อตนเองและผู้อื่น ไม่เกรงกลัวอำนาจอิทธิพลใดๆ</a:t>
            </a:r>
            <a:r>
              <a:rPr lang="th-TH" dirty="0"/>
              <a:t/>
            </a:r>
            <a:br>
              <a:rPr lang="th-TH" dirty="0"/>
            </a:br>
            <a:r>
              <a:rPr lang="th-TH" u="sng" dirty="0"/>
              <a:t>๔) ไม่ลำเอียงเพราะโง่เขลา </a:t>
            </a:r>
            <a:r>
              <a:rPr lang="th-TH" dirty="0"/>
              <a:t>ผู้ใดที่กระทำความผิด เราต้องใช้สติปัญญาพิจารณาให้รอบคอบ ไม่หูเบาเชื่อคนง่าย ไม่ตัดสินคดีความด้วยความโง่เขลาเบาปัญญา ต้องมีความเป็นธรรม เป็นกลาง และซื่อสัตย์ต่อตนเองและหน้าที่ของตน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98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800" dirty="0"/>
              <a:t>ผู้ที่มีคุณธรรมดังที่กล่าวมาแล้วนี้ คือ </a:t>
            </a:r>
            <a:r>
              <a:rPr lang="th-TH" sz="4800" b="1" dirty="0"/>
              <a:t>มีสัจจะ การคิด การพูด การทำแต่ความจริง </a:t>
            </a:r>
            <a:r>
              <a:rPr lang="th-TH" sz="4800" b="1" dirty="0" smtClean="0"/>
              <a:t>  มี</a:t>
            </a:r>
            <a:r>
              <a:rPr lang="th-TH" sz="4800" b="1" dirty="0"/>
              <a:t>ความเป็นธรรม</a:t>
            </a:r>
            <a:r>
              <a:rPr lang="th-TH" sz="4800" dirty="0"/>
              <a:t> คือ มีใจเป็นกลาง ไม่มีอคติ คือ ไม่ลำเอียงเข้าข้างใดข้างหนึ่ง ผู้ที่มีคุณธรรมทั้ง ๓ อย่างนี้ จะเป็นผู้ที่มีความซื่อสัตย์ต่อตนเอง ต่อผู้อื่น ต่อหน้าที่การงาน ต่อองค์กร ต่อสถาบันชาติ ศาสนา พระมหากษัตริย์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347195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/>
          </a:bodyPr>
          <a:lstStyle/>
          <a:p>
            <a:r>
              <a:rPr lang="th-TH" sz="4000" b="1" i="1" dirty="0">
                <a:effectLst/>
              </a:rPr>
              <a:t>ส่วนผู้ที่มีอคติ</a:t>
            </a:r>
            <a:r>
              <a:rPr lang="th-TH" dirty="0">
                <a:effectLst/>
              </a:rPr>
              <a:t> คือมีความลำเอียงหรือเอนเอียง เข้าข้างใดข้างหนึ่ง ไม่มีความเป็นธรรม ไม่มีความเป็นกลาง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04800" y="2071389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๑</a:t>
            </a:r>
            <a:r>
              <a:rPr lang="th-TH" dirty="0"/>
              <a:t>) ลำเอียงเพราะรัก คือคนที่ตนรักทำผิดก็ตัดสินว่าถูก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๒) ลำเอียงเพราะเกลียด คนที่ตนเกลียด ทำถูกก็ตัดสินว่าผิด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๓) ลำเอียงเพราะกลัว ผู้ที่มีอำนาจมีอิทธิพลทำความผิดก็ตัดสินว่าถูก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๔) ลำเอียงเพราะโง่เขลา จะตัดสินปัญหาใดๆก็ผิด เพราะเป็นคนหูเบาเชื่อคนง่าย </a:t>
            </a:r>
            <a:r>
              <a:rPr lang="th-TH" dirty="0" smtClean="0"/>
              <a:t>ไม่</a:t>
            </a:r>
            <a:r>
              <a:rPr lang="th-TH" dirty="0"/>
              <a:t>มีสติปัญญา ไม่มีคุณธรรม ตัดสินปัญหาต่างๆด้วยอารมณ์ ไม่มีเหตุผล ไม่มีความซื่อสัตย์ต่ออาชีพ หน้าที่การงาน ไม่มีความจริงใจต่อตนเอง และผู้อื่น ทำให้สังคมเสื่อมโทรม ไม่ควรเคารพนับถือ ไม่ควรคบค้าสมาคม นี้คือ </a:t>
            </a:r>
            <a:r>
              <a:rPr lang="th-TH" b="1" dirty="0"/>
              <a:t>ผู้ที่ขาดคุณธรรมทั้ง ๓ อย่าง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786877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อุดมสมบูรณ์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ขอบฟ้า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</TotalTime>
  <Words>191</Words>
  <Application>Microsoft Office PowerPoint</Application>
  <PresentationFormat>นำเสนอทางหน้าจอ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ทางเดิน</vt:lpstr>
      <vt:lpstr>ความซื่อสัตย์สุจริต</vt:lpstr>
      <vt:lpstr>งานนำเสนอ PowerPoint</vt:lpstr>
      <vt:lpstr>งานนำเสนอ PowerPoint</vt:lpstr>
      <vt:lpstr>ผู้ที่จะมีความซื่อสัตย์สุจริตได้ ต้องมีคุณธรรมประจำ กาย วาจา ใจ คือ</vt:lpstr>
      <vt:lpstr>งานนำเสนอ PowerPoint</vt:lpstr>
      <vt:lpstr>๓) ไม่มีอคติ หมายถึง ไม่มีความลำเอียง ๔ ประการดังนี้</vt:lpstr>
      <vt:lpstr>งานนำเสนอ PowerPoint</vt:lpstr>
      <vt:lpstr>ส่วนผู้ที่มีอคติ คือมีความลำเอียงหรือเอนเอียง เข้าข้างใดข้างหนึ่ง ไม่มีความเป็นธรรม ไม่มีความเป็นกลาง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ความซื่อสัตย์สุจริต</dc:title>
  <dc:creator>Sirikul</dc:creator>
  <cp:lastModifiedBy>Sirikul</cp:lastModifiedBy>
  <cp:revision>4</cp:revision>
  <dcterms:created xsi:type="dcterms:W3CDTF">2021-03-24T06:25:35Z</dcterms:created>
  <dcterms:modified xsi:type="dcterms:W3CDTF">2021-03-24T06:50:28Z</dcterms:modified>
</cp:coreProperties>
</file>